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2"/>
  </p:notesMasterIdLst>
  <p:sldIdLst>
    <p:sldId id="256" r:id="rId2"/>
    <p:sldId id="258" r:id="rId3"/>
    <p:sldId id="291" r:id="rId4"/>
    <p:sldId id="259" r:id="rId5"/>
    <p:sldId id="260" r:id="rId6"/>
    <p:sldId id="261" r:id="rId7"/>
    <p:sldId id="262" r:id="rId8"/>
    <p:sldId id="288" r:id="rId9"/>
    <p:sldId id="286" r:id="rId10"/>
    <p:sldId id="263" r:id="rId11"/>
    <p:sldId id="289" r:id="rId12"/>
    <p:sldId id="290" r:id="rId13"/>
    <p:sldId id="265" r:id="rId14"/>
    <p:sldId id="264" r:id="rId15"/>
    <p:sldId id="292" r:id="rId16"/>
    <p:sldId id="293" r:id="rId17"/>
    <p:sldId id="294" r:id="rId18"/>
    <p:sldId id="295" r:id="rId19"/>
    <p:sldId id="296" r:id="rId20"/>
    <p:sldId id="28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47F669-6856-46C6-AC01-95EBF8C13A88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F5892C-0D23-4D89-912A-CE1FE7C3F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DFD62-1EB0-4194-997A-0CBF89750135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A628-69A7-4AA8-AB3B-1C22E476C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3138A-5D73-4F65-9878-6F8B29088534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BEAF0-2EC5-4EC8-99CD-D0530F94E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B95F8-0B64-40EE-AB53-11BFB4A97B8A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4F76F-7CBB-4EA5-B006-C7AB712BF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2E1E2-91D1-49CF-9C78-79A1FF924797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E98E9-43E5-4DAF-B17A-C6930E94D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D5E10-81FA-45E4-A04A-DB81F6491CDE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32D3B-E0B4-4F26-A0AC-9AC8C5F35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1439B-33C1-4A4E-9B60-82B35322D90A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EB9F2-691D-43A4-94BC-A158AABC4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DD283-1E68-47CD-A145-BDF6EFDB29A9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5694C-6C2A-4743-BC15-F253FC3E5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0FF99-C778-4DBB-AA12-BC76F7742801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2793-C347-41AB-9574-EE89D0F95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F359A-1547-45AC-9454-D3383ADCC3C1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8D7DF-17AE-4D60-978A-C134C3DF8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8C23-CF78-4978-A5BD-DDF8BF3C0F00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1E65E-BB32-469E-B570-B191B87F1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4EA44-2E1A-49EB-A55D-9BABDF32DCEC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DA187-F437-403E-8DC4-A708D3A99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C318DC-FF75-42E1-B9D1-758F3F44E55B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0C53D4-88C8-4D10-BDBD-0F939756D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6" r:id="rId2"/>
    <p:sldLayoutId id="2147483825" r:id="rId3"/>
    <p:sldLayoutId id="2147483824" r:id="rId4"/>
    <p:sldLayoutId id="2147483823" r:id="rId5"/>
    <p:sldLayoutId id="2147483822" r:id="rId6"/>
    <p:sldLayoutId id="2147483821" r:id="rId7"/>
    <p:sldLayoutId id="2147483820" r:id="rId8"/>
    <p:sldLayoutId id="2147483819" r:id="rId9"/>
    <p:sldLayoutId id="2147483818" r:id="rId10"/>
    <p:sldLayoutId id="21474838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9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nemap.sg/" TargetMode="Externa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</a:t>
            </a:r>
          </a:p>
        </p:txBody>
      </p:sp>
      <p:pic>
        <p:nvPicPr>
          <p:cNvPr id="4" name="Picture 3" descr="teacher presen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9900" y="1319767"/>
            <a:ext cx="7185900" cy="52343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0600" y="28194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Oral</a:t>
            </a:r>
          </a:p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Presentations 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lec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3810000"/>
            <a:ext cx="1219200" cy="1213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Introductions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M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14600" y="1371600"/>
            <a:ext cx="3886200" cy="4691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Parts of a presentation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Picture 10" descr="lectur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057400" y="1905000"/>
            <a:ext cx="4419600" cy="4400154"/>
          </a:xfrm>
          <a:prstGeom prst="rect">
            <a:avLst/>
          </a:prstGeom>
        </p:spPr>
      </p:pic>
      <p:pic>
        <p:nvPicPr>
          <p:cNvPr id="4" name="Picture 3" descr="le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Prepare a short presentation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59363"/>
          </a:xfrm>
        </p:spPr>
        <p:txBody>
          <a:bodyPr/>
          <a:lstStyle/>
          <a:p>
            <a:r>
              <a:rPr lang="en-US" dirty="0" smtClean="0"/>
              <a:t>How many parts are there in a presentation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1. Introduction</a:t>
            </a:r>
          </a:p>
          <a:p>
            <a:pPr>
              <a:buNone/>
            </a:pPr>
            <a:r>
              <a:rPr lang="en-US" dirty="0" smtClean="0"/>
              <a:t>2. Body</a:t>
            </a:r>
          </a:p>
          <a:p>
            <a:pPr>
              <a:buNone/>
            </a:pPr>
            <a:r>
              <a:rPr lang="en-US" dirty="0" smtClean="0"/>
              <a:t>3. Conclusion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 smtClean="0"/>
              <a:t>Prepare</a:t>
            </a:r>
            <a:r>
              <a:rPr lang="en-US" dirty="0" smtClean="0"/>
              <a:t> a two minute presentation on your partner using this structure</a:t>
            </a:r>
            <a:endParaRPr lang="en-US" dirty="0"/>
          </a:p>
        </p:txBody>
      </p:sp>
      <p:pic>
        <p:nvPicPr>
          <p:cNvPr id="5" name="Picture 4" descr="present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438400"/>
            <a:ext cx="1888817" cy="1809750"/>
          </a:xfrm>
          <a:prstGeom prst="rect">
            <a:avLst/>
          </a:prstGeom>
        </p:spPr>
      </p:pic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</a:t>
            </a: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7" descr="sheffiel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40325" y="1295400"/>
            <a:ext cx="4263350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Danie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276600"/>
            <a:ext cx="15525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Introductions</a:t>
            </a:r>
            <a:endParaRPr lang="en-US" sz="2800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 descr="sheffiel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468" y="1216235"/>
            <a:ext cx="3602732" cy="244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iStock_000008400033XSmall - giving instuctions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219200"/>
            <a:ext cx="3483502" cy="24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reading-newspaper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038600"/>
            <a:ext cx="3352800" cy="24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aksa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4114800"/>
            <a:ext cx="30533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</a:t>
            </a: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WordArt 19"/>
          <p:cNvSpPr>
            <a:spLocks noGrp="1" noChangeArrowheads="1" noChangeShapeType="1" noTextEdit="1"/>
          </p:cNvSpPr>
          <p:nvPr>
            <p:ph idx="1"/>
          </p:nvPr>
        </p:nvSpPr>
        <p:spPr bwMode="auto">
          <a:xfrm>
            <a:off x="2133600" y="5257800"/>
            <a:ext cx="5105400" cy="762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>
              <a:buNone/>
            </a:pPr>
            <a:r>
              <a:rPr lang="en-US" sz="8000" b="1" i="1" kern="10" normalizeH="1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Freestyle Script"/>
              </a:rPr>
              <a:t>WELCOME</a:t>
            </a:r>
          </a:p>
        </p:txBody>
      </p:sp>
      <p:pic>
        <p:nvPicPr>
          <p:cNvPr id="6" name="Content Placeholder 5" descr="sg sky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90600" y="1295400"/>
            <a:ext cx="3505200" cy="3852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relc_buildin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1295400"/>
            <a:ext cx="32766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971800" y="6248400"/>
            <a:ext cx="32004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hlinkClick r:id="rId5"/>
              </a:rPr>
              <a:t>http://www.onemap.sg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Questions and Answers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Content Placeholder 6" descr="ridd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371600"/>
            <a:ext cx="5895975" cy="4506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Vietnam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http://www.bugbog.com/images/maps/vietnam-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143000"/>
            <a:ext cx="4291342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Lecturer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Danie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295400"/>
            <a:ext cx="214677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62200" y="3505200"/>
            <a:ext cx="4418133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4000" b="1" dirty="0" smtClean="0"/>
              <a:t>Daniel</a:t>
            </a:r>
          </a:p>
          <a:p>
            <a:r>
              <a:rPr lang="en-US" sz="4000" dirty="0" smtClean="0"/>
              <a:t>Staff room: 6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floor </a:t>
            </a:r>
          </a:p>
          <a:p>
            <a:r>
              <a:rPr lang="en-US" sz="4000" dirty="0" smtClean="0"/>
              <a:t>Tel extension: 7858</a:t>
            </a:r>
          </a:p>
          <a:p>
            <a:r>
              <a:rPr lang="en-US" sz="4000" dirty="0" smtClean="0"/>
              <a:t>draynor@relc.org.sg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Course Outcomes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r>
              <a:rPr lang="en-US" dirty="0" smtClean="0"/>
              <a:t>To </a:t>
            </a:r>
            <a:r>
              <a:rPr lang="en-US" b="1" dirty="0" smtClean="0"/>
              <a:t>increase your confidence </a:t>
            </a:r>
            <a:r>
              <a:rPr lang="en-US" dirty="0" smtClean="0"/>
              <a:t>in using English for presentations.</a:t>
            </a:r>
          </a:p>
          <a:p>
            <a:r>
              <a:rPr lang="en-US" dirty="0" smtClean="0"/>
              <a:t>To </a:t>
            </a:r>
            <a:r>
              <a:rPr lang="en-US" b="1" dirty="0" smtClean="0"/>
              <a:t>improve your language range and accuracy </a:t>
            </a:r>
            <a:r>
              <a:rPr lang="en-US" dirty="0" smtClean="0"/>
              <a:t>with regards to oral presentations</a:t>
            </a:r>
          </a:p>
          <a:p>
            <a:r>
              <a:rPr lang="en-US" dirty="0" smtClean="0"/>
              <a:t>To </a:t>
            </a:r>
            <a:r>
              <a:rPr lang="en-US" b="1" dirty="0" smtClean="0"/>
              <a:t>develop your ability </a:t>
            </a:r>
            <a:r>
              <a:rPr lang="en-US" dirty="0" smtClean="0"/>
              <a:t>to: plan, structure, prepare and deliver an effective and engaging presentation</a:t>
            </a:r>
            <a:endParaRPr lang="en-US" dirty="0"/>
          </a:p>
        </p:txBody>
      </p:sp>
      <p:pic>
        <p:nvPicPr>
          <p:cNvPr id="7" name="Picture 6" descr="imrpo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4495800"/>
            <a:ext cx="19812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Course Content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59363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Signposting</a:t>
            </a:r>
          </a:p>
          <a:p>
            <a:r>
              <a:rPr lang="en-US" dirty="0" smtClean="0"/>
              <a:t>Delivery</a:t>
            </a:r>
          </a:p>
          <a:p>
            <a:r>
              <a:rPr lang="en-US" dirty="0" smtClean="0"/>
              <a:t>Visual aids</a:t>
            </a:r>
          </a:p>
          <a:p>
            <a:r>
              <a:rPr lang="en-US" dirty="0" smtClean="0"/>
              <a:t>Clarification</a:t>
            </a:r>
          </a:p>
          <a:p>
            <a:r>
              <a:rPr lang="en-US" dirty="0" smtClean="0"/>
              <a:t>Non-verbal signals</a:t>
            </a:r>
          </a:p>
          <a:p>
            <a:r>
              <a:rPr lang="en-US" dirty="0" smtClean="0"/>
              <a:t>Summarising</a:t>
            </a:r>
          </a:p>
          <a:p>
            <a:r>
              <a:rPr lang="en-US" dirty="0" smtClean="0"/>
              <a:t>Disagreeing</a:t>
            </a:r>
            <a:endParaRPr lang="en-US" dirty="0"/>
          </a:p>
        </p:txBody>
      </p:sp>
      <p:pic>
        <p:nvPicPr>
          <p:cNvPr id="8" name="Picture 10" descr="lectur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962400" y="1600200"/>
            <a:ext cx="4419600" cy="4400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Resources and materials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0" descr="iStock_000008400033XSmall - giving instuction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376092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anothe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0574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Presentations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5059363"/>
          </a:xfrm>
        </p:spPr>
        <p:txBody>
          <a:bodyPr/>
          <a:lstStyle/>
          <a:p>
            <a:r>
              <a:rPr lang="en-US" dirty="0" smtClean="0"/>
              <a:t>What is your experience of giving and listening to presentations?</a:t>
            </a:r>
          </a:p>
          <a:p>
            <a:r>
              <a:rPr lang="en-US" dirty="0" smtClean="0"/>
              <a:t>What is a 'good‘ / bad’ presentation?</a:t>
            </a:r>
          </a:p>
        </p:txBody>
      </p:sp>
    </p:spTree>
    <p:controls>
      <p:control spid="2050" name="ShockwaveFlash1" r:id="rId2" imgW="4572000" imgH="342900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Presenting in English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600" y="3124200"/>
            <a:ext cx="8686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is ______ from?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does he/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</a:t>
            </a:r>
            <a:r>
              <a:rPr lang="en-US" sz="3200" dirty="0" smtClean="0">
                <a:latin typeface="+mn-lt"/>
                <a:cs typeface="+mn-cs"/>
              </a:rPr>
              <a:t>e do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3200" dirty="0" smtClean="0">
                <a:latin typeface="+mn-lt"/>
                <a:cs typeface="+mn-cs"/>
              </a:rPr>
              <a:t>Why is he/she doing ‘presentation training’?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problems does ______ have with speaking and presenting in English?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295400"/>
            <a:ext cx="1800626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295400"/>
            <a:ext cx="178607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1295400"/>
            <a:ext cx="176149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1295400"/>
            <a:ext cx="1600200" cy="147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2230</TotalTime>
  <Words>177</Words>
  <Application>Microsoft Office PowerPoint</Application>
  <PresentationFormat>On-screen Show (4:3)</PresentationFormat>
  <Paragraphs>47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Presentations</vt:lpstr>
      <vt:lpstr>Slide 9</vt:lpstr>
      <vt:lpstr>Slide 10</vt:lpstr>
      <vt:lpstr>Parts of a presentation</vt:lpstr>
      <vt:lpstr>Prepare a short presentation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Questions and Answers</vt:lpstr>
    </vt:vector>
  </TitlesOfParts>
  <Company>SEAMEO RELC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draynor</dc:creator>
  <cp:lastModifiedBy>draynor</cp:lastModifiedBy>
  <cp:revision>76</cp:revision>
  <dcterms:created xsi:type="dcterms:W3CDTF">2011-06-03T06:44:28Z</dcterms:created>
  <dcterms:modified xsi:type="dcterms:W3CDTF">2011-08-17T05:54:08Z</dcterms:modified>
</cp:coreProperties>
</file>